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778" r:id="rId2"/>
    <p:sldId id="751" r:id="rId3"/>
    <p:sldId id="752" r:id="rId4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B152A5-829E-3BFF-FA7D-19497019C7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(344)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F7ABD-3B2F-5730-5DC7-5A8CB07C8A3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1/25/2023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CB07DA-B134-1B58-5B71-70863F8EC1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24CA5-0482-1C82-5ABE-7EAC6E98BC3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2E0521A0-1F27-40F6-8018-1732E43CCB85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063944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r>
              <a:rPr lang="en-US"/>
              <a:t>Class – The Life Of Christ (344)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1/25/2023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D404E67-EF9A-4153-BCDF-E4D37CE6F4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378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39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913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065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41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28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3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096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6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8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2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7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2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Last Week </a:t>
            </a:r>
            <a:b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Of Jesus’ Life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1277273"/>
          </a:xfr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The Resurrection and The Ascension</a:t>
            </a:r>
          </a:p>
          <a:p>
            <a:r>
              <a:rPr lang="en-US" sz="3600" dirty="0">
                <a:solidFill>
                  <a:schemeClr val="tx1"/>
                </a:solidFill>
              </a:rPr>
              <a:t>1 Corinthians 15:1-19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E85D07-38C6-1ED0-7A5D-F1034AEB6981}"/>
              </a:ext>
            </a:extLst>
          </p:cNvPr>
          <p:cNvSpPr txBox="1"/>
          <p:nvPr/>
        </p:nvSpPr>
        <p:spPr>
          <a:xfrm>
            <a:off x="2985338" y="5277505"/>
            <a:ext cx="3182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January </a:t>
            </a:r>
            <a:r>
              <a:rPr lang="en-US" sz="2800" b="1" dirty="0">
                <a:latin typeface="Lucida Sans Unicode"/>
              </a:rPr>
              <a:t>25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Lucida Sans Unicode"/>
                <a:ea typeface="+mn-ea"/>
                <a:cs typeface="+mn-cs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3500223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79" y="1725103"/>
            <a:ext cx="8686800" cy="51039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b="1" dirty="0"/>
              <a:t>All the apostles on the Mount of Olives.</a:t>
            </a:r>
            <a:endParaRPr lang="en-US" sz="3200" dirty="0"/>
          </a:p>
          <a:p>
            <a:r>
              <a:rPr lang="en-US" sz="2800" dirty="0"/>
              <a:t> </a:t>
            </a:r>
            <a:r>
              <a:rPr lang="en-US" sz="3200" dirty="0"/>
              <a:t>A proof of His </a:t>
            </a:r>
            <a:r>
              <a:rPr lang="en-US" sz="3200" b="1" dirty="0"/>
              <a:t>Messiahship. </a:t>
            </a:r>
            <a:r>
              <a:rPr lang="en-US" sz="3200" dirty="0"/>
              <a:t>John 6:62</a:t>
            </a:r>
          </a:p>
          <a:p>
            <a:r>
              <a:rPr lang="en-US" sz="3200" dirty="0"/>
              <a:t> Enabled the </a:t>
            </a:r>
            <a:r>
              <a:rPr lang="en-US" sz="3200" b="1" dirty="0"/>
              <a:t>sending of the Holy Spirit.</a:t>
            </a:r>
            <a:br>
              <a:rPr lang="en-US" sz="3200" b="1" dirty="0"/>
            </a:br>
            <a:r>
              <a:rPr lang="en-US" sz="3200" b="1" dirty="0"/>
              <a:t> </a:t>
            </a:r>
            <a:r>
              <a:rPr lang="en-US" sz="3200" dirty="0"/>
              <a:t>John 16:5-7</a:t>
            </a:r>
          </a:p>
          <a:p>
            <a:r>
              <a:rPr lang="en-US" sz="3200" dirty="0"/>
              <a:t>Established Jesus as </a:t>
            </a:r>
            <a:r>
              <a:rPr lang="en-US" sz="3200" b="1" dirty="0"/>
              <a:t>King</a:t>
            </a:r>
            <a:r>
              <a:rPr lang="en-US" sz="3200" dirty="0"/>
              <a:t> over His Kingdom.</a:t>
            </a:r>
            <a:br>
              <a:rPr lang="en-US" sz="3200" dirty="0"/>
            </a:br>
            <a:r>
              <a:rPr lang="en-US" sz="3200" dirty="0"/>
              <a:t>Mark 16:19.</a:t>
            </a:r>
          </a:p>
          <a:p>
            <a:pPr lvl="1"/>
            <a:r>
              <a:rPr lang="en-US" sz="2800" i="1" dirty="0"/>
              <a:t>“Right hand of God” </a:t>
            </a:r>
            <a:r>
              <a:rPr lang="en-US" sz="2800" dirty="0"/>
              <a:t>– Position of favor, trust, and power.</a:t>
            </a:r>
            <a:br>
              <a:rPr lang="en-US" sz="2800" dirty="0"/>
            </a:br>
            <a:r>
              <a:rPr lang="en-US" sz="2800" dirty="0"/>
              <a:t>Acts 2:33ff; Psalms 110:1</a:t>
            </a:r>
          </a:p>
          <a:p>
            <a:pPr lvl="1"/>
            <a:r>
              <a:rPr lang="en-US" sz="2800" dirty="0"/>
              <a:t>Daniel 7:13-14 – Daniel’s vision prophesied this event.</a:t>
            </a:r>
            <a:br>
              <a:rPr lang="en-US" sz="2800" dirty="0"/>
            </a:br>
            <a:r>
              <a:rPr lang="en-US" sz="2800" dirty="0"/>
              <a:t>cf. Ephesians 1:20-23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40379" y="1828800"/>
            <a:ext cx="8686800" cy="4955203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en-US" sz="3200" dirty="0"/>
              <a:t>Established Him to serve as </a:t>
            </a:r>
            <a:r>
              <a:rPr lang="en-US" sz="3200" b="1" dirty="0"/>
              <a:t>High Priest</a:t>
            </a:r>
            <a:r>
              <a:rPr lang="en-US" sz="3200" dirty="0"/>
              <a:t> over the House of God. Hebrews 4:14-16</a:t>
            </a:r>
          </a:p>
          <a:p>
            <a:pPr lvl="1">
              <a:spcBef>
                <a:spcPts val="0"/>
              </a:spcBef>
            </a:pPr>
            <a:r>
              <a:rPr lang="en-US" sz="2800" dirty="0"/>
              <a:t>Offer Himself as </a:t>
            </a:r>
            <a:r>
              <a:rPr lang="en-US" sz="2800" b="1" dirty="0"/>
              <a:t>sacrifice for sins</a:t>
            </a:r>
            <a:r>
              <a:rPr lang="en-US" sz="2800" dirty="0"/>
              <a:t>. Hebrews 9:24, 11-12.</a:t>
            </a:r>
          </a:p>
          <a:p>
            <a:pPr lvl="1">
              <a:spcBef>
                <a:spcPts val="0"/>
              </a:spcBef>
            </a:pPr>
            <a:r>
              <a:rPr lang="en-US" sz="2800" b="1" dirty="0"/>
              <a:t>He intercedes </a:t>
            </a:r>
            <a:r>
              <a:rPr lang="en-US" sz="2800" dirty="0"/>
              <a:t>(pleads our cause) for us. Hebrews 9:24; 7:25.</a:t>
            </a:r>
          </a:p>
          <a:p>
            <a:pPr>
              <a:spcBef>
                <a:spcPts val="0"/>
              </a:spcBef>
            </a:pPr>
            <a:r>
              <a:rPr lang="en-US" sz="3200" dirty="0"/>
              <a:t>Establishes our </a:t>
            </a:r>
            <a:r>
              <a:rPr lang="en-US" sz="3200" b="1" dirty="0"/>
              <a:t>Hope. </a:t>
            </a:r>
            <a:r>
              <a:rPr lang="en-US" sz="3200" dirty="0"/>
              <a:t>1 Thessalonians 4:13, 16-17; Acts 1:10-11</a:t>
            </a:r>
            <a:endParaRPr lang="en-US" sz="2000" dirty="0"/>
          </a:p>
          <a:p>
            <a:pPr>
              <a:spcBef>
                <a:spcPts val="0"/>
              </a:spcBef>
              <a:buNone/>
            </a:pPr>
            <a:r>
              <a:rPr lang="en-US" sz="2400" b="1" dirty="0"/>
              <a:t>1 Timothy 3:16</a:t>
            </a:r>
            <a:r>
              <a:rPr lang="en-US" sz="2400" dirty="0"/>
              <a:t>, </a:t>
            </a:r>
            <a:r>
              <a:rPr lang="en-US" sz="2400" i="1" dirty="0"/>
              <a:t>“</a:t>
            </a:r>
            <a:r>
              <a:rPr lang="en-US" sz="2400" b="1" i="1" dirty="0"/>
              <a:t>And without controversy great is the mystery of godliness; He who was </a:t>
            </a:r>
            <a:r>
              <a:rPr lang="en-US" sz="2400" b="1" i="1" u="sng" dirty="0"/>
              <a:t>manifested in the flesh</a:t>
            </a:r>
            <a:r>
              <a:rPr lang="en-US" sz="2400" b="1" i="1" dirty="0"/>
              <a:t>, </a:t>
            </a:r>
            <a:r>
              <a:rPr lang="en-US" sz="2400" b="1" i="1" u="sng" dirty="0"/>
              <a:t>Justified in the spirit</a:t>
            </a:r>
            <a:r>
              <a:rPr lang="en-US" sz="2400" b="1" i="1" dirty="0"/>
              <a:t>, </a:t>
            </a:r>
            <a:r>
              <a:rPr lang="en-US" sz="2400" b="1" i="1" u="sng" dirty="0"/>
              <a:t>Seen of angels</a:t>
            </a:r>
            <a:r>
              <a:rPr lang="en-US" sz="2400" b="1" i="1" dirty="0"/>
              <a:t>, </a:t>
            </a:r>
            <a:r>
              <a:rPr lang="en-US" sz="2400" b="1" i="1" u="sng" dirty="0"/>
              <a:t>Preached among the nations</a:t>
            </a:r>
            <a:r>
              <a:rPr lang="en-US" sz="2400" b="1" i="1" dirty="0"/>
              <a:t>, </a:t>
            </a:r>
            <a:r>
              <a:rPr lang="en-US" sz="2400" b="1" i="1" u="sng" dirty="0"/>
              <a:t>Believed on in the world</a:t>
            </a:r>
            <a:r>
              <a:rPr lang="en-US" sz="2400" b="1" i="1" dirty="0"/>
              <a:t>, </a:t>
            </a:r>
            <a:r>
              <a:rPr lang="en-US" sz="3200" b="1" i="1" dirty="0"/>
              <a:t>Received up in glory</a:t>
            </a:r>
            <a:r>
              <a:rPr lang="en-US" sz="3200" i="1" dirty="0"/>
              <a:t>.”</a:t>
            </a:r>
            <a:endParaRPr lang="en-US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10C74D-9CB2-45CD-BA81-D297E15BF305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+mj-ea"/>
                <a:cs typeface="+mj-cs"/>
              </a:rPr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j-ea"/>
              <a:cs typeface="+mj-cs"/>
            </a:endParaRPr>
          </a:p>
        </p:txBody>
      </p:sp>
      <p:sp>
        <p:nvSpPr>
          <p:cNvPr id="7" name="Title 3">
            <a:extLst>
              <a:ext uri="{FF2B5EF4-FFF2-40B4-BE49-F238E27FC236}">
                <a16:creationId xmlns:a16="http://schemas.microsoft.com/office/drawing/2014/main" id="{475A0DE8-6E0F-F955-93E2-96EDF3CEC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769" y="72721"/>
            <a:ext cx="8931962" cy="1708160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Jesus’ Tenth Appearance and Ascension. </a:t>
            </a:r>
            <a:r>
              <a:rPr lang="en-US" sz="3100" b="1" dirty="0">
                <a:solidFill>
                  <a:schemeClr val="tx1"/>
                </a:solidFill>
              </a:rPr>
              <a:t>Mark 16:19-20; Luke 24:44-53; Acts 1:3-12; </a:t>
            </a:r>
            <a:br>
              <a:rPr lang="en-US" sz="3100" b="1" dirty="0">
                <a:solidFill>
                  <a:schemeClr val="tx1"/>
                </a:solidFill>
              </a:rPr>
            </a:br>
            <a:r>
              <a:rPr lang="en-US" sz="3100" b="1" dirty="0">
                <a:solidFill>
                  <a:schemeClr val="tx1"/>
                </a:solidFill>
              </a:rPr>
              <a:t>1 Corinthians 15:7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38</TotalTime>
  <Words>244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Franklin Gothic Book</vt:lpstr>
      <vt:lpstr>Lucida Sans Unicode</vt:lpstr>
      <vt:lpstr>Perpetua</vt:lpstr>
      <vt:lpstr>Wingdings 2</vt:lpstr>
      <vt:lpstr>Theme10</vt:lpstr>
      <vt:lpstr>The Last Week  Of Jesus’ Life</vt:lpstr>
      <vt:lpstr>Jesus’ Tenth Appearance and Ascension. Mark 16:19-20; Luke 24:44-53; Acts 1:3-12;  1 Corinthians 15:7</vt:lpstr>
      <vt:lpstr>Jesus’ Tenth Appearance and Ascension. Mark 16:19-20; Luke 24:44-53; Acts 1:3-12;  1 Corinthians 15:7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mgalloway2715@gmail.com</dc:creator>
  <cp:lastModifiedBy>Richard Lidh</cp:lastModifiedBy>
  <cp:revision>8</cp:revision>
  <cp:lastPrinted>2023-01-29T01:17:08Z</cp:lastPrinted>
  <dcterms:created xsi:type="dcterms:W3CDTF">2023-01-25T21:34:48Z</dcterms:created>
  <dcterms:modified xsi:type="dcterms:W3CDTF">2023-01-29T01:17:23Z</dcterms:modified>
</cp:coreProperties>
</file>