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"/>
  </p:notesMasterIdLst>
  <p:handoutMasterIdLst>
    <p:handoutMasterId r:id="rId6"/>
  </p:handoutMasterIdLst>
  <p:sldIdLst>
    <p:sldId id="778" r:id="rId2"/>
    <p:sldId id="751" r:id="rId3"/>
    <p:sldId id="752" r:id="rId4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93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21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 snapToGrid="0">
      <p:cViewPr varScale="1">
        <p:scale>
          <a:sx n="78" d="100"/>
          <a:sy n="78" d="100"/>
        </p:scale>
        <p:origin x="3246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8B152A5-829E-3BFF-FA7D-19497019C78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8"/>
          </a:xfrm>
          <a:prstGeom prst="rect">
            <a:avLst/>
          </a:prstGeom>
        </p:spPr>
        <p:txBody>
          <a:bodyPr vert="horz" lIns="96657" tIns="48329" rIns="96657" bIns="48329" rtlCol="0"/>
          <a:lstStyle>
            <a:lvl1pPr algn="l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Class – The Life Of Christ (344)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72F7ABD-3B2F-5730-5DC7-5A8CB07C8A3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1728"/>
          </a:xfrm>
          <a:prstGeom prst="rect">
            <a:avLst/>
          </a:prstGeom>
        </p:spPr>
        <p:txBody>
          <a:bodyPr vert="horz" lIns="96657" tIns="48329" rIns="96657" bIns="48329" rtlCol="0"/>
          <a:lstStyle>
            <a:lvl1pPr algn="r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1/25/2023 pm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CB07DA-B134-1B58-5B71-70863F8EC15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119475"/>
            <a:ext cx="3169920" cy="481727"/>
          </a:xfrm>
          <a:prstGeom prst="rect">
            <a:avLst/>
          </a:prstGeom>
        </p:spPr>
        <p:txBody>
          <a:bodyPr vert="horz" lIns="96657" tIns="48329" rIns="96657" bIns="48329" rtlCol="0" anchor="b"/>
          <a:lstStyle>
            <a:lvl1pPr algn="l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Micky Galloway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0824CA5-0482-1C82-5ABE-7EAC6E98BC3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143587" y="9119475"/>
            <a:ext cx="3169920" cy="481727"/>
          </a:xfrm>
          <a:prstGeom prst="rect">
            <a:avLst/>
          </a:prstGeom>
        </p:spPr>
        <p:txBody>
          <a:bodyPr vert="horz" lIns="96657" tIns="48329" rIns="96657" bIns="48329" rtlCol="0" anchor="b"/>
          <a:lstStyle>
            <a:lvl1pPr algn="r">
              <a:defRPr sz="1200"/>
            </a:lvl1pPr>
          </a:lstStyle>
          <a:p>
            <a:fld id="{2E0521A0-1F27-40F6-8018-1732E43CCB85}" type="slidenum"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1063944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8"/>
          </a:xfrm>
          <a:prstGeom prst="rect">
            <a:avLst/>
          </a:prstGeom>
        </p:spPr>
        <p:txBody>
          <a:bodyPr vert="horz" lIns="96657" tIns="48329" rIns="96657" bIns="48329" rtlCol="0"/>
          <a:lstStyle>
            <a:lvl1pPr algn="l">
              <a:defRPr sz="1200"/>
            </a:lvl1pPr>
          </a:lstStyle>
          <a:p>
            <a:r>
              <a:rPr lang="en-US"/>
              <a:t>Class – The Life Of Christ (344)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8"/>
          </a:xfrm>
          <a:prstGeom prst="rect">
            <a:avLst/>
          </a:prstGeom>
        </p:spPr>
        <p:txBody>
          <a:bodyPr vert="horz" lIns="96657" tIns="48329" rIns="96657" bIns="48329" rtlCol="0"/>
          <a:lstStyle>
            <a:lvl1pPr algn="r">
              <a:defRPr sz="1200"/>
            </a:lvl1pPr>
          </a:lstStyle>
          <a:p>
            <a:r>
              <a:rPr lang="en-US"/>
              <a:t>1/25/2023 pm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7" tIns="48329" rIns="96657" bIns="4832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620577"/>
            <a:ext cx="5852160" cy="3780472"/>
          </a:xfrm>
          <a:prstGeom prst="rect">
            <a:avLst/>
          </a:prstGeom>
        </p:spPr>
        <p:txBody>
          <a:bodyPr vert="horz" lIns="96657" tIns="48329" rIns="96657" bIns="4832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1727"/>
          </a:xfrm>
          <a:prstGeom prst="rect">
            <a:avLst/>
          </a:prstGeom>
        </p:spPr>
        <p:txBody>
          <a:bodyPr vert="horz" lIns="96657" tIns="48329" rIns="96657" bIns="48329" rtlCol="0" anchor="b"/>
          <a:lstStyle>
            <a:lvl1pPr algn="l">
              <a:defRPr sz="1200"/>
            </a:lvl1pPr>
          </a:lstStyle>
          <a:p>
            <a:r>
              <a:rPr lang="en-US"/>
              <a:t>Micky Galloway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1727"/>
          </a:xfrm>
          <a:prstGeom prst="rect">
            <a:avLst/>
          </a:prstGeom>
        </p:spPr>
        <p:txBody>
          <a:bodyPr vert="horz" lIns="96657" tIns="48329" rIns="96657" bIns="48329" rtlCol="0" anchor="b"/>
          <a:lstStyle>
            <a:lvl1pPr algn="r">
              <a:defRPr sz="1200"/>
            </a:lvl1pPr>
          </a:lstStyle>
          <a:p>
            <a:fld id="{6D404E67-EF9A-4153-BCDF-E4D37CE6F4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53788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E1DC73-61C9-405E-8322-F48E24BD0DFF}" type="datetimeFigureOut">
              <a:rPr lang="en-US" smtClean="0"/>
              <a:t>1/28/2023</a:t>
            </a:fld>
            <a:endParaRPr lang="en-US"/>
          </a:p>
        </p:txBody>
      </p:sp>
      <p:sp>
        <p:nvSpPr>
          <p:cNvPr id="12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3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4396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E1DC73-61C9-405E-8322-F48E24BD0DFF}" type="datetimeFigureOut">
              <a:rPr lang="en-US" smtClean="0"/>
              <a:t>1/28/2023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913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E1DC73-61C9-405E-8322-F48E24BD0DFF}" type="datetimeFigureOut">
              <a:rPr lang="en-US" smtClean="0"/>
              <a:t>1/28/2023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065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E1DC73-61C9-405E-8322-F48E24BD0DFF}" type="datetimeFigureOut">
              <a:rPr lang="en-US" smtClean="0"/>
              <a:t>1/28/2023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141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E1DC73-61C9-405E-8322-F48E24BD0DFF}" type="datetimeFigureOut">
              <a:rPr lang="en-US" smtClean="0"/>
              <a:t>1/28/2023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4286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E1DC73-61C9-405E-8322-F48E24BD0DFF}" type="datetimeFigureOut">
              <a:rPr lang="en-US" smtClean="0"/>
              <a:t>1/28/2023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735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E1DC73-61C9-405E-8322-F48E24BD0DFF}" type="datetimeFigureOut">
              <a:rPr lang="en-US" smtClean="0"/>
              <a:t>1/28/2023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096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E1DC73-61C9-405E-8322-F48E24BD0DFF}" type="datetimeFigureOut">
              <a:rPr lang="en-US" smtClean="0"/>
              <a:t>1/28/2023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566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E1DC73-61C9-405E-8322-F48E24BD0DFF}" type="datetimeFigureOut">
              <a:rPr lang="en-US" smtClean="0"/>
              <a:t>1/28/2023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686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6" name="Rounded Rectangle 5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E1DC73-61C9-405E-8322-F48E24BD0DFF}" type="datetimeFigureOut">
              <a:rPr lang="en-US" smtClean="0"/>
              <a:t>1/28/2023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928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E1DC73-61C9-405E-8322-F48E24BD0DFF}" type="datetimeFigureOut">
              <a:rPr lang="en-US" smtClean="0"/>
              <a:t>1/28/2023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97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28" name="Title Placeholder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CE1DC73-61C9-405E-8322-F48E24BD0DFF}" type="datetimeFigureOut">
              <a:rPr lang="en-US" smtClean="0"/>
              <a:t>1/28/2023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425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9pPr>
    </p:titleStyle>
    <p:bodyStyle>
      <a:lvl1pPr marL="273050" indent="-273050" algn="l" rtl="0" eaLnBrk="1" fontAlgn="base" hangingPunct="1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1" fontAlgn="base" hangingPunct="1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1" fontAlgn="base" hangingPunct="1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1" fontAlgn="base" hangingPunct="1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fontAlgn="base" hangingPunct="1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556139"/>
            <a:ext cx="8229600" cy="1369606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The Last Week </a:t>
            </a:r>
            <a:br>
              <a:rPr lang="en-US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en-US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Of Jesus’ Life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429000"/>
            <a:ext cx="7772400" cy="1277273"/>
          </a:xfrm>
        </p:spPr>
        <p:txBody>
          <a:bodyPr>
            <a:spAutoFit/>
          </a:bodyPr>
          <a:lstStyle/>
          <a:p>
            <a:r>
              <a:rPr lang="en-US" sz="3600" b="1" dirty="0">
                <a:solidFill>
                  <a:schemeClr val="tx1"/>
                </a:solidFill>
              </a:rPr>
              <a:t>The Resurrection and The Ascension</a:t>
            </a:r>
          </a:p>
          <a:p>
            <a:r>
              <a:rPr lang="en-US" sz="3600" dirty="0">
                <a:solidFill>
                  <a:schemeClr val="tx1"/>
                </a:solidFill>
              </a:rPr>
              <a:t>1 Corinthians 15:1-19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710C74D-9CB2-45CD-BA81-D297E15BF305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/>
                <a:ea typeface="+mj-ea"/>
                <a:cs typeface="+mj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/>
              <a:ea typeface="+mj-ea"/>
              <a:cs typeface="+mj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6E85D07-38C6-1ED0-7A5D-F1034AEB6981}"/>
              </a:ext>
            </a:extLst>
          </p:cNvPr>
          <p:cNvSpPr txBox="1"/>
          <p:nvPr/>
        </p:nvSpPr>
        <p:spPr>
          <a:xfrm>
            <a:off x="2985338" y="5277505"/>
            <a:ext cx="31822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Lucida Sans Unicode"/>
                <a:ea typeface="+mn-ea"/>
                <a:cs typeface="+mn-cs"/>
              </a:rPr>
              <a:t>January </a:t>
            </a:r>
            <a:r>
              <a:rPr lang="en-US" sz="2800" b="1" dirty="0">
                <a:latin typeface="Lucida Sans Unicode"/>
              </a:rPr>
              <a:t>25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Lucida Sans Unicode"/>
                <a:ea typeface="+mn-ea"/>
                <a:cs typeface="+mn-cs"/>
              </a:rPr>
              <a:t>, 2023</a:t>
            </a:r>
          </a:p>
        </p:txBody>
      </p:sp>
    </p:spTree>
    <p:extLst>
      <p:ext uri="{BB962C8B-B14F-4D97-AF65-F5344CB8AC3E}">
        <p14:creationId xmlns:p14="http://schemas.microsoft.com/office/powerpoint/2010/main" val="35002233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40379" y="1725103"/>
            <a:ext cx="8686800" cy="5103961"/>
          </a:xfrm>
        </p:spPr>
        <p:txBody>
          <a:bodyPr>
            <a:spAutoFit/>
          </a:bodyPr>
          <a:lstStyle/>
          <a:p>
            <a:pPr>
              <a:buNone/>
            </a:pPr>
            <a:r>
              <a:rPr lang="en-US" sz="3200" b="1" dirty="0"/>
              <a:t>All the apostles on the Mount of Olives.</a:t>
            </a:r>
            <a:endParaRPr lang="en-US" sz="3200" dirty="0"/>
          </a:p>
          <a:p>
            <a:r>
              <a:rPr lang="en-US" sz="2800" dirty="0"/>
              <a:t> </a:t>
            </a:r>
            <a:r>
              <a:rPr lang="en-US" sz="3200" dirty="0"/>
              <a:t>A proof of His </a:t>
            </a:r>
            <a:r>
              <a:rPr lang="en-US" sz="3200" b="1" dirty="0"/>
              <a:t>Messiahship. </a:t>
            </a:r>
            <a:r>
              <a:rPr lang="en-US" sz="3200" dirty="0"/>
              <a:t>John 6:62</a:t>
            </a:r>
          </a:p>
          <a:p>
            <a:r>
              <a:rPr lang="en-US" sz="3200" dirty="0"/>
              <a:t> Enabled the </a:t>
            </a:r>
            <a:r>
              <a:rPr lang="en-US" sz="3200" b="1" dirty="0"/>
              <a:t>sending of the Holy Spirit.</a:t>
            </a:r>
            <a:br>
              <a:rPr lang="en-US" sz="3200" b="1" dirty="0"/>
            </a:br>
            <a:r>
              <a:rPr lang="en-US" sz="3200" b="1" dirty="0"/>
              <a:t> </a:t>
            </a:r>
            <a:r>
              <a:rPr lang="en-US" sz="3200" dirty="0"/>
              <a:t>John 16:5-7</a:t>
            </a:r>
          </a:p>
          <a:p>
            <a:r>
              <a:rPr lang="en-US" sz="3200" dirty="0"/>
              <a:t>Established Jesus as </a:t>
            </a:r>
            <a:r>
              <a:rPr lang="en-US" sz="3200" b="1" dirty="0"/>
              <a:t>King</a:t>
            </a:r>
            <a:r>
              <a:rPr lang="en-US" sz="3200" dirty="0"/>
              <a:t> over His Kingdom.</a:t>
            </a:r>
            <a:br>
              <a:rPr lang="en-US" sz="3200" dirty="0"/>
            </a:br>
            <a:r>
              <a:rPr lang="en-US" sz="3200" dirty="0"/>
              <a:t>Mark 16:19.</a:t>
            </a:r>
          </a:p>
          <a:p>
            <a:pPr lvl="1"/>
            <a:r>
              <a:rPr lang="en-US" sz="2800" i="1" dirty="0"/>
              <a:t>“Right hand of God” </a:t>
            </a:r>
            <a:r>
              <a:rPr lang="en-US" sz="2800" dirty="0"/>
              <a:t>– Position of favor, trust, and power.</a:t>
            </a:r>
            <a:br>
              <a:rPr lang="en-US" sz="2800" dirty="0"/>
            </a:br>
            <a:r>
              <a:rPr lang="en-US" sz="2800" dirty="0"/>
              <a:t>Acts 2:33ff; Psalms 110:1</a:t>
            </a:r>
          </a:p>
          <a:p>
            <a:pPr lvl="1"/>
            <a:r>
              <a:rPr lang="en-US" sz="2800" dirty="0"/>
              <a:t>Daniel 7:13-14 – Daniel’s vision prophesied this event.</a:t>
            </a:r>
            <a:br>
              <a:rPr lang="en-US" sz="2800" dirty="0"/>
            </a:br>
            <a:r>
              <a:rPr lang="en-US" sz="2800" dirty="0"/>
              <a:t>cf. Ephesians 1:20-23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710C74D-9CB2-45CD-BA81-D297E15BF305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/>
                <a:ea typeface="+mj-ea"/>
                <a:cs typeface="+mj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/>
              <a:ea typeface="+mj-ea"/>
              <a:cs typeface="+mj-cs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7769" y="72721"/>
            <a:ext cx="8931962" cy="1708160"/>
          </a:xfrm>
        </p:spPr>
        <p:txBody>
          <a:bodyPr wrap="square">
            <a:spAutoFit/>
          </a:bodyPr>
          <a:lstStyle/>
          <a:p>
            <a:r>
              <a:rPr lang="en-US" sz="4000" b="1" dirty="0">
                <a:solidFill>
                  <a:schemeClr val="tx1"/>
                </a:solidFill>
              </a:rPr>
              <a:t>Jesus’ Tenth Appearance and Ascension. </a:t>
            </a:r>
            <a:r>
              <a:rPr lang="en-US" sz="3100" b="1" dirty="0">
                <a:solidFill>
                  <a:schemeClr val="tx1"/>
                </a:solidFill>
              </a:rPr>
              <a:t>Mark 16:19-20; Luke 24:44-53; Acts 1:3-12; </a:t>
            </a:r>
            <a:br>
              <a:rPr lang="en-US" sz="3100" b="1" dirty="0">
                <a:solidFill>
                  <a:schemeClr val="tx1"/>
                </a:solidFill>
              </a:rPr>
            </a:br>
            <a:r>
              <a:rPr lang="en-US" sz="3100" b="1" dirty="0">
                <a:solidFill>
                  <a:schemeClr val="tx1"/>
                </a:solidFill>
              </a:rPr>
              <a:t>1 Corinthians 15:7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40379" y="1828800"/>
            <a:ext cx="8686800" cy="4955203"/>
          </a:xfrm>
          <a:noFill/>
        </p:spPr>
        <p:txBody>
          <a:bodyPr>
            <a:spAutoFit/>
          </a:bodyPr>
          <a:lstStyle/>
          <a:p>
            <a:pPr>
              <a:spcBef>
                <a:spcPts val="0"/>
              </a:spcBef>
            </a:pPr>
            <a:r>
              <a:rPr lang="en-US" sz="3200" dirty="0"/>
              <a:t>Established Him to serve as </a:t>
            </a:r>
            <a:r>
              <a:rPr lang="en-US" sz="3200" b="1" dirty="0"/>
              <a:t>High Priest</a:t>
            </a:r>
            <a:r>
              <a:rPr lang="en-US" sz="3200" dirty="0"/>
              <a:t> over the House of God. Hebrews 4:14-16</a:t>
            </a:r>
          </a:p>
          <a:p>
            <a:pPr lvl="1">
              <a:spcBef>
                <a:spcPts val="0"/>
              </a:spcBef>
            </a:pPr>
            <a:r>
              <a:rPr lang="en-US" sz="2800" dirty="0"/>
              <a:t>Offer Himself as </a:t>
            </a:r>
            <a:r>
              <a:rPr lang="en-US" sz="2800" b="1" dirty="0"/>
              <a:t>sacrifice for sins</a:t>
            </a:r>
            <a:r>
              <a:rPr lang="en-US" sz="2800" dirty="0"/>
              <a:t>. Hebrews 9:24, 11-12.</a:t>
            </a:r>
          </a:p>
          <a:p>
            <a:pPr lvl="1">
              <a:spcBef>
                <a:spcPts val="0"/>
              </a:spcBef>
            </a:pPr>
            <a:r>
              <a:rPr lang="en-US" sz="2800" b="1" dirty="0"/>
              <a:t>He intercedes </a:t>
            </a:r>
            <a:r>
              <a:rPr lang="en-US" sz="2800" dirty="0"/>
              <a:t>(pleads our cause) for us. Hebrews 9:24; 7:25.</a:t>
            </a:r>
          </a:p>
          <a:p>
            <a:pPr>
              <a:spcBef>
                <a:spcPts val="0"/>
              </a:spcBef>
            </a:pPr>
            <a:r>
              <a:rPr lang="en-US" sz="3200" dirty="0"/>
              <a:t>Establishes our </a:t>
            </a:r>
            <a:r>
              <a:rPr lang="en-US" sz="3200" b="1" dirty="0"/>
              <a:t>Hope. </a:t>
            </a:r>
            <a:r>
              <a:rPr lang="en-US" sz="3200" dirty="0"/>
              <a:t>1 Thessalonians 4:13, 16-17; Acts 1:10-11</a:t>
            </a:r>
            <a:endParaRPr lang="en-US" sz="2000" dirty="0"/>
          </a:p>
          <a:p>
            <a:pPr>
              <a:spcBef>
                <a:spcPts val="0"/>
              </a:spcBef>
              <a:buNone/>
            </a:pPr>
            <a:r>
              <a:rPr lang="en-US" sz="2400" b="1" dirty="0"/>
              <a:t>1 Timothy 3:16</a:t>
            </a:r>
            <a:r>
              <a:rPr lang="en-US" sz="2400" dirty="0"/>
              <a:t>, </a:t>
            </a:r>
            <a:r>
              <a:rPr lang="en-US" sz="2400" i="1" dirty="0"/>
              <a:t>“</a:t>
            </a:r>
            <a:r>
              <a:rPr lang="en-US" sz="2400" b="1" i="1" dirty="0"/>
              <a:t>And without controversy great is the mystery of godliness; He who was </a:t>
            </a:r>
            <a:r>
              <a:rPr lang="en-US" sz="2400" b="1" i="1" u="sng" dirty="0"/>
              <a:t>manifested in the flesh</a:t>
            </a:r>
            <a:r>
              <a:rPr lang="en-US" sz="2400" b="1" i="1" dirty="0"/>
              <a:t>, </a:t>
            </a:r>
            <a:r>
              <a:rPr lang="en-US" sz="2400" b="1" i="1" u="sng" dirty="0"/>
              <a:t>Justified in the spirit</a:t>
            </a:r>
            <a:r>
              <a:rPr lang="en-US" sz="2400" b="1" i="1" dirty="0"/>
              <a:t>, </a:t>
            </a:r>
            <a:r>
              <a:rPr lang="en-US" sz="2400" b="1" i="1" u="sng" dirty="0"/>
              <a:t>Seen of angels</a:t>
            </a:r>
            <a:r>
              <a:rPr lang="en-US" sz="2400" b="1" i="1" dirty="0"/>
              <a:t>, </a:t>
            </a:r>
            <a:r>
              <a:rPr lang="en-US" sz="2400" b="1" i="1" u="sng" dirty="0"/>
              <a:t>Preached among the nations</a:t>
            </a:r>
            <a:r>
              <a:rPr lang="en-US" sz="2400" b="1" i="1" dirty="0"/>
              <a:t>, </a:t>
            </a:r>
            <a:r>
              <a:rPr lang="en-US" sz="2400" b="1" i="1" u="sng" dirty="0"/>
              <a:t>Believed on in the world</a:t>
            </a:r>
            <a:r>
              <a:rPr lang="en-US" sz="2400" b="1" i="1" dirty="0"/>
              <a:t>, </a:t>
            </a:r>
            <a:r>
              <a:rPr lang="en-US" sz="3200" b="1" i="1" dirty="0"/>
              <a:t>Received up in glory</a:t>
            </a:r>
            <a:r>
              <a:rPr lang="en-US" sz="3200" i="1" dirty="0"/>
              <a:t>.”</a:t>
            </a:r>
            <a:endParaRPr lang="en-US" sz="2000" i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710C74D-9CB2-45CD-BA81-D297E15BF305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/>
                <a:ea typeface="+mj-ea"/>
                <a:cs typeface="+mj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/>
              <a:ea typeface="+mj-ea"/>
              <a:cs typeface="+mj-cs"/>
            </a:endParaRPr>
          </a:p>
        </p:txBody>
      </p:sp>
      <p:sp>
        <p:nvSpPr>
          <p:cNvPr id="7" name="Title 3">
            <a:extLst>
              <a:ext uri="{FF2B5EF4-FFF2-40B4-BE49-F238E27FC236}">
                <a16:creationId xmlns:a16="http://schemas.microsoft.com/office/drawing/2014/main" id="{475A0DE8-6E0F-F955-93E2-96EDF3CECB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769" y="72721"/>
            <a:ext cx="8931962" cy="1708160"/>
          </a:xfrm>
        </p:spPr>
        <p:txBody>
          <a:bodyPr wrap="square">
            <a:spAutoFit/>
          </a:bodyPr>
          <a:lstStyle/>
          <a:p>
            <a:r>
              <a:rPr lang="en-US" sz="4000" b="1" dirty="0">
                <a:solidFill>
                  <a:schemeClr val="tx1"/>
                </a:solidFill>
              </a:rPr>
              <a:t>Jesus’ Tenth Appearance and Ascension. </a:t>
            </a:r>
            <a:r>
              <a:rPr lang="en-US" sz="3100" b="1" dirty="0">
                <a:solidFill>
                  <a:schemeClr val="tx1"/>
                </a:solidFill>
              </a:rPr>
              <a:t>Mark 16:19-20; Luke 24:44-53; Acts 1:3-12; </a:t>
            </a:r>
            <a:br>
              <a:rPr lang="en-US" sz="3100" b="1" dirty="0">
                <a:solidFill>
                  <a:schemeClr val="tx1"/>
                </a:solidFill>
              </a:rPr>
            </a:br>
            <a:r>
              <a:rPr lang="en-US" sz="3100" b="1" dirty="0">
                <a:solidFill>
                  <a:schemeClr val="tx1"/>
                </a:solidFill>
              </a:rPr>
              <a:t>1 Corinthians 15:7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0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0" id="{E0FC6C04-592A-499C-AE63-280780F21E25}" vid="{8CEEE961-FC67-475F-A135-5958AF2CF48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38</TotalTime>
  <Words>244</Words>
  <Application>Microsoft Office PowerPoint</Application>
  <PresentationFormat>On-screen Show (4:3)</PresentationFormat>
  <Paragraphs>20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Calibri</vt:lpstr>
      <vt:lpstr>Franklin Gothic Book</vt:lpstr>
      <vt:lpstr>Lucida Sans Unicode</vt:lpstr>
      <vt:lpstr>Perpetua</vt:lpstr>
      <vt:lpstr>Wingdings 2</vt:lpstr>
      <vt:lpstr>Theme10</vt:lpstr>
      <vt:lpstr>The Last Week  Of Jesus’ Life</vt:lpstr>
      <vt:lpstr>Jesus’ Tenth Appearance and Ascension. Mark 16:19-20; Luke 24:44-53; Acts 1:3-12;  1 Corinthians 15:7</vt:lpstr>
      <vt:lpstr>Jesus’ Tenth Appearance and Ascension. Mark 16:19-20; Luke 24:44-53; Acts 1:3-12;  1 Corinthians 15:7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mgalloway2715@gmail.com</dc:creator>
  <cp:lastModifiedBy>Richard Lidh</cp:lastModifiedBy>
  <cp:revision>8</cp:revision>
  <cp:lastPrinted>2023-01-29T01:17:08Z</cp:lastPrinted>
  <dcterms:created xsi:type="dcterms:W3CDTF">2023-01-25T21:34:48Z</dcterms:created>
  <dcterms:modified xsi:type="dcterms:W3CDTF">2023-01-29T01:17:23Z</dcterms:modified>
</cp:coreProperties>
</file>